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Average"/>
      <p:regular r:id="rId15"/>
    </p:embeddedFont>
    <p:embeddedFont>
      <p:font typeface="Oswald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verage-regular.fntdata"/><Relationship Id="rId14" Type="http://schemas.openxmlformats.org/officeDocument/2006/relationships/slide" Target="slides/slide9.xml"/><Relationship Id="rId17" Type="http://schemas.openxmlformats.org/officeDocument/2006/relationships/font" Target="fonts/Oswald-bold.fntdata"/><Relationship Id="rId16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0e56ea6cc7_0_1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0e56ea6cc7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0e56ea6cc7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0e56ea6cc7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0e56ea6cc7_0_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0e56ea6cc7_0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0e56ea6cc7_0_2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0e56ea6cc7_0_2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0e56ea6cc7_0_2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0e56ea6cc7_0_2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0e56ea6cc7_0_2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0e56ea6cc7_0_2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0e56ea6cc7_0_2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0e56ea6cc7_0_2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0c6b51feab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0c6b51fea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4.jpg"/><Relationship Id="rId4" Type="http://schemas.openxmlformats.org/officeDocument/2006/relationships/image" Target="../media/image8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Relationship Id="rId4" Type="http://schemas.openxmlformats.org/officeDocument/2006/relationships/image" Target="../media/image9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1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Relationship Id="rId4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Relationship Id="rId4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jpg"/><Relationship Id="rId4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Doukhobors in British Columbia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PHP presentation by Kyle Bell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History of the Doukhobors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152475"/>
            <a:ext cx="4572000" cy="404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81900" y="1152475"/>
            <a:ext cx="4750375" cy="4089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Emigration to Canada</a:t>
            </a:r>
            <a:endParaRPr/>
          </a:p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152475"/>
            <a:ext cx="4860275" cy="3991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0275" y="1152475"/>
            <a:ext cx="4283726" cy="399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Moving to British Columbia</a:t>
            </a:r>
            <a:endParaRPr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152475"/>
            <a:ext cx="4572000" cy="464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1152475"/>
            <a:ext cx="4571999" cy="416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Settlements</a:t>
            </a:r>
            <a:endParaRPr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152484"/>
            <a:ext cx="3416186" cy="3991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16175" y="1152475"/>
            <a:ext cx="5727825" cy="399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World War 1</a:t>
            </a:r>
            <a:endParaRPr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152475"/>
            <a:ext cx="4572000" cy="3991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1152475"/>
            <a:ext cx="4572000" cy="399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/>
              <a:t>Sons</a:t>
            </a:r>
            <a:r>
              <a:rPr lang="en"/>
              <a:t> of Freedom</a:t>
            </a:r>
            <a:endParaRPr/>
          </a:p>
        </p:txBody>
      </p:sp>
      <p:sp>
        <p:nvSpPr>
          <p:cNvPr id="106" name="Google Shape;10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7" name="Google Shape;10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152475"/>
            <a:ext cx="4571999" cy="3991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1152475"/>
            <a:ext cx="4572000" cy="437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Prison and forced relocation</a:t>
            </a:r>
            <a:endParaRPr/>
          </a:p>
        </p:txBody>
      </p:sp>
      <p:sp>
        <p:nvSpPr>
          <p:cNvPr id="114" name="Google Shape;11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152475"/>
            <a:ext cx="2652575" cy="3991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52577" y="1152475"/>
            <a:ext cx="6491416" cy="399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End</a:t>
            </a:r>
            <a:endParaRPr/>
          </a:p>
        </p:txBody>
      </p:sp>
      <p:sp>
        <p:nvSpPr>
          <p:cNvPr id="122" name="Google Shape;122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