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verage-regular.fntdata"/><Relationship Id="rId14" Type="http://schemas.openxmlformats.org/officeDocument/2006/relationships/slide" Target="slides/slide9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e56ea6cc7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e56ea6cc7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e56ea6cc7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0e56ea6cc7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e56ea6cc7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e56ea6cc7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e56ea6cc7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e56ea6cc7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e56ea6cc7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0e56ea6cc7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e56ea6cc7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e56ea6cc7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0e56ea6cc7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0e56ea6cc7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0c6b51fea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0c6b51fea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jpg"/><Relationship Id="rId4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1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jpg"/><Relationship Id="rId4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Doukhobors in British Columbia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PHP presentation by Kyle Bell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of the Doukhobors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152475"/>
            <a:ext cx="4572000" cy="404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81900" y="1152475"/>
            <a:ext cx="4750375" cy="4089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Emigration to Canada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52475"/>
            <a:ext cx="4860275" cy="399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0275" y="1152475"/>
            <a:ext cx="4283726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Moving to British Columbia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52475"/>
            <a:ext cx="4572000" cy="464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152475"/>
            <a:ext cx="4571999" cy="416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Settlements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52484"/>
            <a:ext cx="3416186" cy="399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16175" y="1152475"/>
            <a:ext cx="5727825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World War 1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52475"/>
            <a:ext cx="4572000" cy="399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152475"/>
            <a:ext cx="4572000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/>
              <a:t>Sons</a:t>
            </a:r>
            <a:r>
              <a:rPr lang="en"/>
              <a:t> of Freedom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52475"/>
            <a:ext cx="4571999" cy="399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152475"/>
            <a:ext cx="4572000" cy="437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Prison and forced relocation</a:t>
            </a:r>
            <a:endParaRPr/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52475"/>
            <a:ext cx="2652575" cy="399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52577" y="1152475"/>
            <a:ext cx="6491416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End</a:t>
            </a:r>
            <a:endParaRPr/>
          </a:p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